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DB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103931-BB4E-4C5F-83B3-543A8D465BF6}" v="28" dt="2020-04-06T16:32:57.29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6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2BA33B5-D52B-45CE-8B97-54932D98F1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A50927A4-7D7B-4E2C-8B19-E5A04E66C6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400D711-45AB-4E0E-94F9-F794F14469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8D209-174E-4CE2-B1E2-7DF938DBEC15}" type="datetimeFigureOut">
              <a:rPr lang="ko-KR" altLang="en-US" smtClean="0"/>
              <a:t>20-04-07 Tue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04ECD79-1680-48E5-93AC-8A443C32DA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C3B7A5D-11C7-4386-B071-4705D8FF28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060B6-3013-4ABB-A61B-1C0BE1E1F26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4489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CB68D5E-7EC8-400C-BC83-2386D9C6E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48E146A8-949D-4576-B108-D9BF261C95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80C040E-9BCF-4A35-92ED-74CBA127E7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8D209-174E-4CE2-B1E2-7DF938DBEC15}" type="datetimeFigureOut">
              <a:rPr lang="ko-KR" altLang="en-US" smtClean="0"/>
              <a:t>20-04-07 Tue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1D59E5B-62E4-441B-B31F-17CB9C1AC9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AC5FE9C-BA47-42E5-A6BD-1659CF73BC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060B6-3013-4ABB-A61B-1C0BE1E1F26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921584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2ECE38A0-B922-41BA-819C-A334AF1310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8A9244C8-1A1B-45CA-ACEF-8B4161AAC9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B4B93E8-5F4F-40DC-8B15-96C3D3CBB6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8D209-174E-4CE2-B1E2-7DF938DBEC15}" type="datetimeFigureOut">
              <a:rPr lang="ko-KR" altLang="en-US" smtClean="0"/>
              <a:t>20-04-07 Tue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5624FD9-DD38-413B-895B-961C096D67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F8B6346-AF5E-480B-8B55-A2A389CA3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060B6-3013-4ABB-A61B-1C0BE1E1F26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9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3F91FC8-EBF8-49B3-817B-2D0D572696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0333C20-B2D9-49CC-9A11-662719F0B5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CB855D4-8144-4E99-AA0A-830BECA6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8D209-174E-4CE2-B1E2-7DF938DBEC15}" type="datetimeFigureOut">
              <a:rPr lang="ko-KR" altLang="en-US" smtClean="0"/>
              <a:t>20-04-07 Tue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2CD10D8-ABD8-484A-A838-16B5A53EE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2D1AC77-0017-4687-9464-5198E77941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060B6-3013-4ABB-A61B-1C0BE1E1F26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790043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EE0CF33-8950-4BE8-9206-023D7F233F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AF5BBB8-5EC7-4B37-8A03-7839E32928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695D1C4-FF31-4D46-AD63-DD93D7C01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8D209-174E-4CE2-B1E2-7DF938DBEC15}" type="datetimeFigureOut">
              <a:rPr lang="ko-KR" altLang="en-US" smtClean="0"/>
              <a:t>20-04-07 Tue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DB5BD49-253F-4E24-9796-7323976D5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05637AB-01DD-4A99-9E50-444BC8551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060B6-3013-4ABB-A61B-1C0BE1E1F26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13321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B27978E-32F1-4C32-B83D-83A7966487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AD078B2-19F7-4630-9AA6-A77E3A0CDC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8042C66-EF30-4D47-996E-50A2C10E23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CAE76C5-9C8D-49BE-A03F-DC890ADF88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8D209-174E-4CE2-B1E2-7DF938DBEC15}" type="datetimeFigureOut">
              <a:rPr lang="ko-KR" altLang="en-US" smtClean="0"/>
              <a:t>20-04-07 Tue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71ACE6DA-C74A-429A-88D0-A28D696CFD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7211847-6898-4A64-B687-167F1ED28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060B6-3013-4ABB-A61B-1C0BE1E1F26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4074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0858D6A-420E-44B6-A5AB-21D7FA7CCB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543AE2B-A284-46AA-A196-0CB682682A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6C032A6-E1BD-47FB-9431-9F5B422F72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F62EEC09-A33E-4354-BDB3-78D8ECE157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131C6938-3AB7-4EC9-88A6-C652EF90B2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18A6944F-CDF3-4769-89A5-5074E61DA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8D209-174E-4CE2-B1E2-7DF938DBEC15}" type="datetimeFigureOut">
              <a:rPr lang="ko-KR" altLang="en-US" smtClean="0"/>
              <a:t>20-04-07 Tue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C13581BD-3400-4EB1-BFCE-DD1D4D96F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DBF706B7-BC7F-4F31-AD3E-50FF89EB74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060B6-3013-4ABB-A61B-1C0BE1E1F26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361154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F570D90-2746-4913-B438-015C43BCC8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E40F0EAE-7C39-4862-BDA5-4998392F86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8D209-174E-4CE2-B1E2-7DF938DBEC15}" type="datetimeFigureOut">
              <a:rPr lang="ko-KR" altLang="en-US" smtClean="0"/>
              <a:t>20-04-07 Tue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A78EBA78-7496-4640-9029-FF06D89F2F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CE66A617-2517-42FC-A07D-ADAA43E51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060B6-3013-4ABB-A61B-1C0BE1E1F26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5943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836A33EE-0000-403C-BB56-C76987432B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8D209-174E-4CE2-B1E2-7DF938DBEC15}" type="datetimeFigureOut">
              <a:rPr lang="ko-KR" altLang="en-US" smtClean="0"/>
              <a:t>20-04-07 Tue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A582FBBE-7B82-4038-8E74-89BFDBA38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002E354-695D-4C40-BD96-D720B5DDC4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060B6-3013-4ABB-A61B-1C0BE1E1F26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7854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6E42B78-2DBC-4F00-8F04-BB4300C606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770C372-8FA6-4F97-A8FA-B01249AC70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BC2D2B4-19E9-4B90-ACF0-11BE835CA6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4105A39-E039-4BEF-B6EA-EE2B13715A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8D209-174E-4CE2-B1E2-7DF938DBEC15}" type="datetimeFigureOut">
              <a:rPr lang="ko-KR" altLang="en-US" smtClean="0"/>
              <a:t>20-04-07 Tue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84774F5-6C2C-40A0-922D-F5806F5AD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34B4FEA-7A38-4F05-8AB1-06C6408DB9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060B6-3013-4ABB-A61B-1C0BE1E1F26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11869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34C9904-0F03-494A-BAB3-49E281D23F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A999AB3B-85DE-4926-BCC6-7372D1A503D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92C24E5-85B2-49CE-8914-ACC9C8BAA5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CB8BD418-8530-4D23-AFB0-E3378E0C7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8D209-174E-4CE2-B1E2-7DF938DBEC15}" type="datetimeFigureOut">
              <a:rPr lang="ko-KR" altLang="en-US" smtClean="0"/>
              <a:t>20-04-07 Tue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79BDCAC-4605-4485-B4DF-A981527DB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5A74427F-F2FA-4BB1-8B87-6DD98014B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060B6-3013-4ABB-A61B-1C0BE1E1F26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7910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B6A4482D-31ED-4AB4-963D-9AE783CF9E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BC5348A-DB46-4BF7-B216-CA8CCAF34C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A9D46D6-39D4-4195-992D-1449088E6A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C8D209-174E-4CE2-B1E2-7DF938DBEC15}" type="datetimeFigureOut">
              <a:rPr lang="ko-KR" altLang="en-US" smtClean="0"/>
              <a:t>20-04-07 Tue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364CB40-EC08-4511-BC58-3921BC3488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4FA6819-9A65-4C03-82E1-577E769D8A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2060B6-3013-4ABB-A61B-1C0BE1E1F26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16517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그룹 15">
            <a:extLst>
              <a:ext uri="{FF2B5EF4-FFF2-40B4-BE49-F238E27FC236}">
                <a16:creationId xmlns:a16="http://schemas.microsoft.com/office/drawing/2014/main" id="{897CEA4F-1DD2-40BE-9AB1-80032DEAB292}"/>
              </a:ext>
            </a:extLst>
          </p:cNvPr>
          <p:cNvGrpSpPr/>
          <p:nvPr/>
        </p:nvGrpSpPr>
        <p:grpSpPr>
          <a:xfrm>
            <a:off x="2586403" y="0"/>
            <a:ext cx="6838253" cy="6858000"/>
            <a:chOff x="2586403" y="0"/>
            <a:chExt cx="6838253" cy="6858000"/>
          </a:xfrm>
        </p:grpSpPr>
        <p:pic>
          <p:nvPicPr>
            <p:cNvPr id="5" name="그림 4" descr="텍스트, 책이(가) 표시된 사진&#10;&#10;자동 생성된 설명">
              <a:extLst>
                <a:ext uri="{FF2B5EF4-FFF2-40B4-BE49-F238E27FC236}">
                  <a16:creationId xmlns:a16="http://schemas.microsoft.com/office/drawing/2014/main" id="{3108BD4A-4B6F-4C9F-AF66-258A19565F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578"/>
            <a:stretch/>
          </p:blipFill>
          <p:spPr>
            <a:xfrm>
              <a:off x="2586403" y="0"/>
              <a:ext cx="6838253" cy="6858000"/>
            </a:xfrm>
            <a:prstGeom prst="rect">
              <a:avLst/>
            </a:prstGeom>
          </p:spPr>
        </p:pic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F3204555-1F7A-4DD9-B47E-F98D409EE0FD}"/>
                </a:ext>
              </a:extLst>
            </p:cNvPr>
            <p:cNvSpPr/>
            <p:nvPr/>
          </p:nvSpPr>
          <p:spPr>
            <a:xfrm>
              <a:off x="6824806" y="1311999"/>
              <a:ext cx="626198" cy="164471"/>
            </a:xfrm>
            <a:prstGeom prst="rect">
              <a:avLst/>
            </a:prstGeom>
            <a:solidFill>
              <a:srgbClr val="DBD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7D06B4EF-937F-4446-95DE-0A1C3C69C66F}"/>
                </a:ext>
              </a:extLst>
            </p:cNvPr>
            <p:cNvSpPr/>
            <p:nvPr/>
          </p:nvSpPr>
          <p:spPr>
            <a:xfrm>
              <a:off x="6708618" y="1430447"/>
              <a:ext cx="1367073" cy="615635"/>
            </a:xfrm>
            <a:prstGeom prst="rect">
              <a:avLst/>
            </a:prstGeom>
            <a:solidFill>
              <a:srgbClr val="DBD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2000" b="1" dirty="0">
                  <a:solidFill>
                    <a:srgbClr val="FF0000"/>
                  </a:solidFill>
                  <a:latin typeface="양재난초체M" panose="02020603020101020101" pitchFamily="18" charset="-127"/>
                  <a:ea typeface="양재난초체M" panose="02020603020101020101" pitchFamily="18" charset="-127"/>
                </a:rPr>
                <a:t>뭔가  </a:t>
              </a:r>
              <a:endParaRPr lang="en-US" altLang="ko-KR" sz="2000" b="1" dirty="0">
                <a:solidFill>
                  <a:srgbClr val="FF0000"/>
                </a:solidFill>
                <a:latin typeface="양재난초체M" panose="02020603020101020101" pitchFamily="18" charset="-127"/>
                <a:ea typeface="양재난초체M" panose="02020603020101020101" pitchFamily="18" charset="-127"/>
              </a:endParaRPr>
            </a:p>
            <a:p>
              <a:pPr algn="ctr"/>
              <a:r>
                <a:rPr lang="en-US" altLang="ko-KR" sz="2000" b="1" dirty="0">
                  <a:solidFill>
                    <a:srgbClr val="FF0000"/>
                  </a:solidFill>
                  <a:latin typeface="양재둘기체M" panose="02020603020101020101" pitchFamily="18" charset="-127"/>
                  <a:ea typeface="양재둘기체M" panose="02020603020101020101" pitchFamily="18" charset="-127"/>
                </a:rPr>
                <a:t>&lt;</a:t>
              </a:r>
              <a:r>
                <a:rPr lang="en-US" altLang="ko-KR" sz="2000" b="1" dirty="0">
                  <a:solidFill>
                    <a:srgbClr val="FF0000"/>
                  </a:solidFill>
                  <a:latin typeface="양재난초체M" panose="02020603020101020101" pitchFamily="18" charset="-127"/>
                  <a:ea typeface="양재난초체M" panose="02020603020101020101" pitchFamily="18" charset="-127"/>
                </a:rPr>
                <a:t> </a:t>
              </a:r>
              <a:r>
                <a:rPr lang="ko-KR" altLang="en-US" sz="2000" b="1" dirty="0" err="1">
                  <a:solidFill>
                    <a:srgbClr val="FF0000"/>
                  </a:solidFill>
                  <a:latin typeface="양재난초체M" panose="02020603020101020101" pitchFamily="18" charset="-127"/>
                  <a:ea typeface="양재난초체M" panose="02020603020101020101" pitchFamily="18" charset="-127"/>
                </a:rPr>
                <a:t>망한것</a:t>
              </a:r>
              <a:r>
                <a:rPr lang="ko-KR" altLang="en-US" sz="2000" b="1" dirty="0">
                  <a:solidFill>
                    <a:srgbClr val="FF0000"/>
                  </a:solidFill>
                  <a:latin typeface="양재난초체M" panose="02020603020101020101" pitchFamily="18" charset="-127"/>
                  <a:ea typeface="양재난초체M" panose="02020603020101020101" pitchFamily="18" charset="-127"/>
                </a:rPr>
                <a:t> </a:t>
              </a:r>
              <a:r>
                <a:rPr lang="en-US" altLang="ko-KR" b="1" dirty="0">
                  <a:solidFill>
                    <a:srgbClr val="FF0000"/>
                  </a:solidFill>
                  <a:latin typeface="양재둘기체M" panose="02020603020101020101" pitchFamily="18" charset="-127"/>
                  <a:ea typeface="양재둘기체M" panose="02020603020101020101" pitchFamily="18" charset="-127"/>
                </a:rPr>
                <a:t>&gt;</a:t>
              </a:r>
              <a:endParaRPr lang="ko-KR" altLang="en-US" b="1" dirty="0">
                <a:solidFill>
                  <a:srgbClr val="FF0000"/>
                </a:solidFill>
                <a:latin typeface="양재둘기체M" panose="02020603020101020101" pitchFamily="18" charset="-127"/>
                <a:ea typeface="양재둘기체M" panose="02020603020101020101" pitchFamily="18" charset="-127"/>
              </a:endParaRPr>
            </a:p>
          </p:txBody>
        </p:sp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242EFBE3-7343-481D-85F3-0976F7487434}"/>
                </a:ext>
              </a:extLst>
            </p:cNvPr>
            <p:cNvSpPr/>
            <p:nvPr/>
          </p:nvSpPr>
          <p:spPr>
            <a:xfrm>
              <a:off x="5887835" y="3539905"/>
              <a:ext cx="1155761" cy="3983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5F521BD-AB74-46B5-9A41-9825323E8DD1}"/>
                </a:ext>
              </a:extLst>
            </p:cNvPr>
            <p:cNvSpPr txBox="1"/>
            <p:nvPr/>
          </p:nvSpPr>
          <p:spPr>
            <a:xfrm rot="21183954">
              <a:off x="5851621" y="3505907"/>
              <a:ext cx="14816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dirty="0" err="1">
                  <a:solidFill>
                    <a:srgbClr val="FF0000"/>
                  </a:solidFill>
                  <a:latin typeface="양재소슬체S" panose="02020603020101020101" pitchFamily="18" charset="-127"/>
                  <a:ea typeface="양재소슬체S" panose="02020603020101020101" pitchFamily="18" charset="-127"/>
                </a:rPr>
                <a:t>뭔가뭔가</a:t>
              </a:r>
              <a:endParaRPr lang="ko-KR" altLang="en-US" dirty="0">
                <a:solidFill>
                  <a:srgbClr val="FF0000"/>
                </a:solidFill>
                <a:latin typeface="양재소슬체S" panose="02020603020101020101" pitchFamily="18" charset="-127"/>
                <a:ea typeface="양재소슬체S" panose="02020603020101020101" pitchFamily="18" charset="-127"/>
              </a:endParaRPr>
            </a:p>
          </p:txBody>
        </p:sp>
        <p:grpSp>
          <p:nvGrpSpPr>
            <p:cNvPr id="13" name="그룹 12">
              <a:extLst>
                <a:ext uri="{FF2B5EF4-FFF2-40B4-BE49-F238E27FC236}">
                  <a16:creationId xmlns:a16="http://schemas.microsoft.com/office/drawing/2014/main" id="{602D5B84-9B6C-4842-922E-982E32D7530B}"/>
                </a:ext>
              </a:extLst>
            </p:cNvPr>
            <p:cNvGrpSpPr/>
            <p:nvPr/>
          </p:nvGrpSpPr>
          <p:grpSpPr>
            <a:xfrm>
              <a:off x="3507056" y="1676571"/>
              <a:ext cx="1430265" cy="430887"/>
              <a:chOff x="3507056" y="1676571"/>
              <a:chExt cx="1430265" cy="430887"/>
            </a:xfrm>
          </p:grpSpPr>
          <p:sp>
            <p:nvSpPr>
              <p:cNvPr id="11" name="직사각형 10">
                <a:extLst>
                  <a:ext uri="{FF2B5EF4-FFF2-40B4-BE49-F238E27FC236}">
                    <a16:creationId xmlns:a16="http://schemas.microsoft.com/office/drawing/2014/main" id="{42019578-CB10-4304-A1C6-05F96C05A641}"/>
                  </a:ext>
                </a:extLst>
              </p:cNvPr>
              <p:cNvSpPr/>
              <p:nvPr/>
            </p:nvSpPr>
            <p:spPr>
              <a:xfrm>
                <a:off x="3920150" y="1713808"/>
                <a:ext cx="651850" cy="38804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53F413CE-5AFA-4CEE-A0E8-9022C548830B}"/>
                  </a:ext>
                </a:extLst>
              </p:cNvPr>
              <p:cNvSpPr txBox="1"/>
              <p:nvPr/>
            </p:nvSpPr>
            <p:spPr>
              <a:xfrm rot="21355250">
                <a:off x="3507056" y="1676571"/>
                <a:ext cx="1430265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200" dirty="0">
                    <a:solidFill>
                      <a:srgbClr val="FF0000"/>
                    </a:solidFill>
                    <a:latin typeface="양재소슬체S" panose="02020603020101020101" pitchFamily="18" charset="-127"/>
                    <a:ea typeface="양재소슬체S" panose="02020603020101020101" pitchFamily="18" charset="-127"/>
                  </a:rPr>
                  <a:t>이름</a:t>
                </a:r>
              </a:p>
            </p:txBody>
          </p:sp>
        </p:grp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F30DD32B-00B3-4520-B698-D99F31CEF32A}"/>
                </a:ext>
              </a:extLst>
            </p:cNvPr>
            <p:cNvSpPr/>
            <p:nvPr/>
          </p:nvSpPr>
          <p:spPr>
            <a:xfrm>
              <a:off x="3743325" y="6029325"/>
              <a:ext cx="1809750" cy="3619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3B82D78-2E8C-4121-9646-DC42828CE714}"/>
                </a:ext>
              </a:extLst>
            </p:cNvPr>
            <p:cNvSpPr txBox="1"/>
            <p:nvPr/>
          </p:nvSpPr>
          <p:spPr>
            <a:xfrm>
              <a:off x="3531642" y="5983843"/>
              <a:ext cx="1983333" cy="423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ko-KR" altLang="en-US" sz="2150" dirty="0">
                  <a:solidFill>
                    <a:srgbClr val="FF0000"/>
                  </a:solidFill>
                  <a:ea typeface="문체부 바탕체" panose="02030609000101010101" pitchFamily="17" charset="-127"/>
                </a:rPr>
                <a:t>누구누구가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874131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7</Words>
  <Application>Microsoft Office PowerPoint</Application>
  <PresentationFormat>와이드스크린</PresentationFormat>
  <Paragraphs>5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맑은 고딕</vt:lpstr>
      <vt:lpstr>양재난초체M</vt:lpstr>
      <vt:lpstr>양재둘기체M</vt:lpstr>
      <vt:lpstr>양재소슬체S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Jung Jiyoon</dc:creator>
  <cp:lastModifiedBy>Jung Jiyoon</cp:lastModifiedBy>
  <cp:revision>1</cp:revision>
  <dcterms:created xsi:type="dcterms:W3CDTF">2020-04-06T16:23:23Z</dcterms:created>
  <dcterms:modified xsi:type="dcterms:W3CDTF">2020-04-06T16:36:32Z</dcterms:modified>
</cp:coreProperties>
</file>